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8" r:id="rId3"/>
    <p:sldId id="260" r:id="rId4"/>
    <p:sldId id="261" r:id="rId5"/>
    <p:sldId id="264" r:id="rId6"/>
    <p:sldId id="262" r:id="rId7"/>
    <p:sldId id="263" r:id="rId8"/>
    <p:sldId id="265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00"/>
    <a:srgbClr val="FFFFCC"/>
    <a:srgbClr val="FFFF99"/>
    <a:srgbClr val="99CCFF"/>
    <a:srgbClr val="FF9900"/>
    <a:srgbClr val="FFCC99"/>
    <a:srgbClr val="FFFF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8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8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00FD842-BACD-4897-83A7-53BF637DB13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8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8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6C06A78-7DB7-41D1-8CFC-8CA92152C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48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48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42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95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37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05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52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38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76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59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CB943-0015-433C-A7B9-88ED77050423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C086-9198-40CB-8C8E-362474632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08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hyperlink" Target="https://ord.yahoo.co.jp/o/image/RV=1/RE=1517555944/RH=b3JkLnlhaG9vLmNvLmpw/RB=/RU=aHR0cDovL3B1YmxpY2RvbWFpbnEubmV0L2ltYWdlcy8yMDE2MDkvMTRzL3B1YmxpY2RvbWFpbnEtMDAwMDYwMmJzei5qcGc-/RS=%5eADBkvAiITrHnB8.ivimY6dEjWb1oMs-;_ylt=A2RiouJov3Ja5ggAhyWU3uV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52" y="417460"/>
            <a:ext cx="4598128" cy="60481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930539" y="1240975"/>
            <a:ext cx="3840478" cy="152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7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プライベート</a:t>
            </a:r>
            <a:endParaRPr kumimoji="1" lang="en-US" altLang="ja-JP" sz="4700" dirty="0" smtClean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7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47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ゾーン</a:t>
            </a:r>
            <a:endParaRPr kumimoji="1" lang="ja-JP" altLang="en-US" sz="47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613954" y="1240974"/>
            <a:ext cx="4284617" cy="2390500"/>
          </a:xfrm>
          <a:prstGeom prst="rightArrow">
            <a:avLst/>
          </a:prstGeom>
          <a:solidFill>
            <a:srgbClr val="FFFF99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8457" y="2050869"/>
            <a:ext cx="406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</a:t>
            </a:r>
            <a:r>
              <a:rPr kumimoji="1"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っておこう！！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6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16" y="544886"/>
            <a:ext cx="4839285" cy="5755459"/>
          </a:xfrm>
          <a:prstGeom prst="rect">
            <a:avLst/>
          </a:prstGeom>
        </p:spPr>
      </p:pic>
      <p:sp>
        <p:nvSpPr>
          <p:cNvPr id="5" name="片側の 2 つの角を切り取った四角形 4"/>
          <p:cNvSpPr/>
          <p:nvPr/>
        </p:nvSpPr>
        <p:spPr>
          <a:xfrm>
            <a:off x="5437743" y="2739155"/>
            <a:ext cx="1237382" cy="1506276"/>
          </a:xfrm>
          <a:prstGeom prst="snip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" name="フローチャート: 他ページ結合子 6"/>
          <p:cNvSpPr/>
          <p:nvPr/>
        </p:nvSpPr>
        <p:spPr>
          <a:xfrm>
            <a:off x="5460280" y="3958046"/>
            <a:ext cx="1214845" cy="109728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533" y="3958046"/>
            <a:ext cx="1329852" cy="1097280"/>
          </a:xfrm>
          <a:prstGeom prst="rect">
            <a:avLst/>
          </a:prstGeom>
        </p:spPr>
      </p:pic>
      <p:sp>
        <p:nvSpPr>
          <p:cNvPr id="13" name="二等辺三角形 12"/>
          <p:cNvSpPr/>
          <p:nvPr/>
        </p:nvSpPr>
        <p:spPr>
          <a:xfrm>
            <a:off x="5995852" y="4728753"/>
            <a:ext cx="130628" cy="35269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>
            <a:off x="8621488" y="4663441"/>
            <a:ext cx="143690" cy="3897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形吹き出し 14"/>
          <p:cNvSpPr/>
          <p:nvPr/>
        </p:nvSpPr>
        <p:spPr>
          <a:xfrm>
            <a:off x="300446" y="1149530"/>
            <a:ext cx="3729071" cy="2599509"/>
          </a:xfrm>
          <a:prstGeom prst="wedgeEllipseCallout">
            <a:avLst>
              <a:gd name="adj1" fmla="val 85231"/>
              <a:gd name="adj2" fmla="val 78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40527" y="1606734"/>
            <a:ext cx="2704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わ～い！</a:t>
            </a:r>
            <a:endParaRPr kumimoji="1"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これからプールに</a:t>
            </a:r>
            <a:endParaRPr kumimoji="1"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</a:t>
            </a:r>
            <a:r>
              <a:rPr kumimoji="1"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はいるよ！</a:t>
            </a:r>
            <a:endParaRPr kumimoji="1"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フローチャート: 組合せ 16"/>
          <p:cNvSpPr/>
          <p:nvPr/>
        </p:nvSpPr>
        <p:spPr>
          <a:xfrm>
            <a:off x="5812971" y="2728013"/>
            <a:ext cx="574766" cy="224194"/>
          </a:xfrm>
          <a:prstGeom prst="flowChartMerg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組合せ 17"/>
          <p:cNvSpPr/>
          <p:nvPr/>
        </p:nvSpPr>
        <p:spPr>
          <a:xfrm>
            <a:off x="8399417" y="2730137"/>
            <a:ext cx="529047" cy="222070"/>
          </a:xfrm>
          <a:prstGeom prst="flowChartMerge">
            <a:avLst/>
          </a:prstGeom>
          <a:solidFill>
            <a:srgbClr val="FFCC9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46" y="4402183"/>
            <a:ext cx="3008487" cy="2354774"/>
          </a:xfrm>
          <a:prstGeom prst="rect">
            <a:avLst/>
          </a:prstGeom>
        </p:spPr>
      </p:pic>
      <p:sp>
        <p:nvSpPr>
          <p:cNvPr id="20" name="片側の 2 つの角を切り取った四角形 19"/>
          <p:cNvSpPr/>
          <p:nvPr/>
        </p:nvSpPr>
        <p:spPr>
          <a:xfrm>
            <a:off x="8007533" y="2728013"/>
            <a:ext cx="1303726" cy="1230034"/>
          </a:xfrm>
          <a:prstGeom prst="snip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組合せ 20"/>
          <p:cNvSpPr/>
          <p:nvPr/>
        </p:nvSpPr>
        <p:spPr>
          <a:xfrm>
            <a:off x="8399417" y="2730137"/>
            <a:ext cx="529047" cy="248196"/>
          </a:xfrm>
          <a:prstGeom prst="flowChartMerg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26" y="2"/>
            <a:ext cx="1802674" cy="16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750804"/>
            <a:ext cx="3918857" cy="4660776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5146765" y="310226"/>
            <a:ext cx="6492240" cy="27726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6988" y="509442"/>
            <a:ext cx="61917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みず</a:t>
            </a:r>
            <a:r>
              <a:rPr kumimoji="1" lang="ja-JP" altLang="en-US" sz="3600" dirty="0" err="1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ぎに</a:t>
            </a:r>
            <a:r>
              <a:rPr kumimoji="1" lang="ja-JP" altLang="en-US" sz="3600" dirty="0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かくれている</a:t>
            </a:r>
            <a:endParaRPr kumimoji="1" lang="en-US" altLang="ja-JP" sz="3600" dirty="0" smtClean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600" dirty="0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　</a:t>
            </a:r>
            <a:r>
              <a:rPr kumimoji="1" lang="ja-JP" altLang="en-US" sz="3600" dirty="0" err="1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ぶぶんを</a:t>
            </a:r>
            <a:endParaRPr kumimoji="1" lang="en-US" altLang="ja-JP" sz="3600" dirty="0" smtClean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0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「プライベートゾーン」</a:t>
            </a:r>
            <a:endParaRPr kumimoji="1" lang="en-US" altLang="ja-JP" sz="4000" dirty="0" smtClean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0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　　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といいます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6389" y="5721531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おとこのこ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39143" y="5721531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おんなのこ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6897189" y="2442755"/>
            <a:ext cx="992777" cy="1293222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46765" y="3834800"/>
            <a:ext cx="67534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ひとにみせたり、</a:t>
            </a:r>
            <a:endParaRPr kumimoji="1" lang="en-US" altLang="ja-JP" sz="3200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さわらせたりしてはいけない</a:t>
            </a:r>
            <a:endParaRPr kumimoji="1" lang="en-US" altLang="ja-JP" sz="3200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</a:t>
            </a:r>
            <a:r>
              <a:rPr lang="ja-JP" altLang="en-US" sz="3200" u="sng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じぶんだけの</a:t>
            </a:r>
            <a:r>
              <a:rPr lang="ja-JP" altLang="en-US" sz="3200" u="sng" dirty="0" err="1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ばしょ</a:t>
            </a:r>
            <a:r>
              <a:rPr lang="ja-JP" altLang="en-US" sz="32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</a:t>
            </a:r>
            <a:endParaRPr lang="en-US" altLang="ja-JP" sz="3200" b="1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</a:t>
            </a:r>
            <a:r>
              <a:rPr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ひとの　みたり、　</a:t>
            </a:r>
            <a:endParaRPr lang="en-US" altLang="ja-JP" sz="3200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さわったりしていけな</a:t>
            </a:r>
            <a:r>
              <a:rPr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い</a:t>
            </a:r>
            <a:r>
              <a:rPr lang="ja-JP" altLang="en-US" sz="3200" dirty="0" err="1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ばしょ</a:t>
            </a:r>
            <a:r>
              <a:rPr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</a:t>
            </a:r>
            <a:endParaRPr lang="en-US" altLang="ja-JP" sz="3200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3200" b="1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</a:t>
            </a:r>
            <a:endParaRPr kumimoji="1" lang="ja-JP" altLang="en-US" sz="2400" b="1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4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49" y="534519"/>
            <a:ext cx="4975509" cy="5917474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2116184" y="3931921"/>
            <a:ext cx="1763488" cy="757646"/>
          </a:xfrm>
          <a:prstGeom prst="roundRect">
            <a:avLst>
              <a:gd name="adj" fmla="val 4942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07624" y="3958046"/>
            <a:ext cx="167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おしり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297680" y="4167051"/>
            <a:ext cx="3252651" cy="692332"/>
          </a:xfrm>
          <a:prstGeom prst="round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8388" y="4167051"/>
            <a:ext cx="181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せい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391954" y="3173216"/>
            <a:ext cx="1789612" cy="640080"/>
          </a:xfrm>
          <a:prstGeom prst="round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05302" y="3173216"/>
            <a:ext cx="167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むね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8372206" y="4036424"/>
            <a:ext cx="1816822" cy="731521"/>
          </a:xfrm>
          <a:prstGeom prst="roundRect">
            <a:avLst>
              <a:gd name="adj" fmla="val 4523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01029" y="4057546"/>
            <a:ext cx="164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おしり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46766" y="4794065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6388" y="403887"/>
            <a:ext cx="5316583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プライベート</a:t>
            </a:r>
            <a:r>
              <a:rPr kumimoji="1" lang="ja-JP" altLang="en-US" sz="44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ゾーン</a:t>
            </a:r>
            <a:endParaRPr kumimoji="1" lang="ja-JP" altLang="en-US" sz="44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8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:\Users\ssasakiak\Desktop\女医師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269" y="91440"/>
            <a:ext cx="5971948" cy="67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角丸四角形 3"/>
          <p:cNvSpPr/>
          <p:nvPr/>
        </p:nvSpPr>
        <p:spPr>
          <a:xfrm>
            <a:off x="6818815" y="1005841"/>
            <a:ext cx="2769325" cy="901338"/>
          </a:xfrm>
          <a:prstGeom prst="round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71511" y="1110345"/>
            <a:ext cx="2207622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かみのけ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637319" y="4532812"/>
            <a:ext cx="2599509" cy="875212"/>
          </a:xfrm>
          <a:prstGeom prst="round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7770" y="466344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くちびる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360231" y="4062549"/>
            <a:ext cx="1645920" cy="862148"/>
          </a:xfrm>
          <a:prstGeom prst="roundRect">
            <a:avLst>
              <a:gd name="adj" fmla="val 4090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82302" y="4163480"/>
            <a:ext cx="120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かお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1075" y="378823"/>
            <a:ext cx="3984172" cy="239050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7829" y="600891"/>
            <a:ext cx="4049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かってに</a:t>
            </a:r>
            <a:endParaRPr kumimoji="1"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さわっては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いけないとこ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2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/>
      <p:bldP spid="9" grpId="0" animBg="1"/>
      <p:bldP spid="8" grpId="0"/>
      <p:bldP spid="11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86000" y="444137"/>
            <a:ext cx="7726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していいかな？　わるいかな？</a:t>
            </a:r>
            <a:endParaRPr kumimoji="1" lang="ja-JP" altLang="en-US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7" y="4062515"/>
            <a:ext cx="2333410" cy="208840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1087181"/>
            <a:ext cx="2103729" cy="22499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90" y="1352751"/>
            <a:ext cx="1962448" cy="21244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34" y="1499812"/>
            <a:ext cx="2522837" cy="22279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78" y="3886072"/>
            <a:ext cx="2198670" cy="21038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32" y="1118778"/>
            <a:ext cx="2244853" cy="24384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879" y="4316470"/>
            <a:ext cx="2501272" cy="158049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201509" y="2809190"/>
            <a:ext cx="940525" cy="82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64" y="2948267"/>
            <a:ext cx="769468" cy="76946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12" y="3014337"/>
            <a:ext cx="687704" cy="68770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0267" y="5753966"/>
            <a:ext cx="758729" cy="75872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2" y="2748435"/>
            <a:ext cx="799727" cy="79972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45" y="2860508"/>
            <a:ext cx="867284" cy="86728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7642" y="5640891"/>
            <a:ext cx="865707" cy="87180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416" y="5753966"/>
            <a:ext cx="838077" cy="8976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" y="3869185"/>
            <a:ext cx="2257223" cy="188478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5652" y="5554023"/>
            <a:ext cx="871804" cy="87180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50472" y="4336925"/>
            <a:ext cx="865707" cy="87180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57" y="2070769"/>
            <a:ext cx="1981831" cy="22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1436" r="2541" b="2063"/>
          <a:stretch/>
        </p:blipFill>
        <p:spPr bwMode="auto">
          <a:xfrm>
            <a:off x="7793967" y="398753"/>
            <a:ext cx="4008120" cy="298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0" y="349860"/>
            <a:ext cx="4050439" cy="303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 descr="「無料イラスト ...」の画像検索結果">
            <a:hlinkClick r:id="rId4" tgtFrame="&quot;imagewin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1499" y="3293430"/>
            <a:ext cx="3526971" cy="3564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705394" y="4284617"/>
            <a:ext cx="1306286" cy="99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983" y="39875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51" y="352697"/>
            <a:ext cx="5541588" cy="728907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564794" y="836019"/>
            <a:ext cx="47940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じぶんの</a:t>
            </a:r>
            <a:endParaRPr kumimoji="1" lang="en-US" altLang="ja-JP" sz="3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r>
              <a:rPr kumimoji="1" lang="ja-JP" altLang="en-US" sz="3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からだも</a:t>
            </a:r>
            <a:endParaRPr kumimoji="1" lang="en-US" altLang="ja-JP" sz="3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ともだちの</a:t>
            </a:r>
            <a:endParaRPr lang="en-US" altLang="ja-JP" sz="3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からだも</a:t>
            </a:r>
            <a:endParaRPr lang="en-US" altLang="ja-JP" sz="3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たいせつに</a:t>
            </a:r>
            <a:r>
              <a:rPr kumimoji="1" lang="ja-JP" altLang="en-US" sz="3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</a:p>
        </p:txBody>
      </p:sp>
      <p:sp>
        <p:nvSpPr>
          <p:cNvPr id="7" name="十二角形 6"/>
          <p:cNvSpPr/>
          <p:nvPr/>
        </p:nvSpPr>
        <p:spPr>
          <a:xfrm>
            <a:off x="326571" y="287388"/>
            <a:ext cx="4781005" cy="4820189"/>
          </a:xfrm>
          <a:prstGeom prst="dodecagon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6835" y="966649"/>
            <a:ext cx="42454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きもちよく</a:t>
            </a:r>
            <a:endParaRPr kumimoji="1" lang="en-US" altLang="ja-JP" sz="3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せいかつするために</a:t>
            </a:r>
            <a:endParaRPr lang="en-US" altLang="ja-JP" sz="3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3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3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3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やく</a:t>
            </a:r>
            <a:r>
              <a:rPr kumimoji="1" lang="ja-JP" altLang="en-US" sz="38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そくを</a:t>
            </a:r>
            <a:endParaRPr kumimoji="1" lang="en-US" altLang="ja-JP" sz="3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まもろう！</a:t>
            </a:r>
            <a:endParaRPr kumimoji="1" lang="en-US" altLang="ja-JP" sz="3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2063931" y="2231564"/>
            <a:ext cx="1188720" cy="1018903"/>
          </a:xfrm>
          <a:prstGeom prst="downArrow">
            <a:avLst>
              <a:gd name="adj1" fmla="val 50000"/>
              <a:gd name="adj2" fmla="val 3846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9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</Words>
  <Application>Microsoft Office PowerPoint</Application>
  <PresentationFormat>ワイド画面</PresentationFormat>
  <Paragraphs>43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0" baseType="lpstr">
      <vt:lpstr>HGPｺﾞｼｯｸM</vt:lpstr>
      <vt:lpstr>HGP創英角ﾎﾟｯﾌﾟ体</vt:lpstr>
      <vt:lpstr>HGS創英角ｺﾞｼｯｸUB</vt:lpstr>
      <vt:lpstr>HGS創英角ﾎﾟｯﾌﾟ体</vt:lpstr>
      <vt:lpstr>HG丸ｺﾞｼｯｸM-PRO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eiji</cp:lastModifiedBy>
  <cp:revision>3</cp:revision>
  <cp:lastPrinted>2022-05-25T07:22:52Z</cp:lastPrinted>
  <dcterms:modified xsi:type="dcterms:W3CDTF">2022-05-25T07:23:02Z</dcterms:modified>
</cp:coreProperties>
</file>